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341" r:id="rId5"/>
    <p:sldId id="342" r:id="rId6"/>
    <p:sldId id="343" r:id="rId7"/>
    <p:sldId id="345" r:id="rId8"/>
    <p:sldId id="297" r:id="rId9"/>
  </p:sldIdLst>
  <p:sldSz cx="9144000" cy="5143500" type="screen16x9"/>
  <p:notesSz cx="6858000" cy="9144000"/>
  <p:embeddedFontLst>
    <p:embeddedFont>
      <p:font typeface="微软雅黑" panose="020B0503020204020204" charset="-122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3BB50A-0B44-4FBD-B41D-9886E6768120}">
          <p14:sldIdLst>
            <p14:sldId id="257"/>
            <p14:sldId id="341"/>
            <p14:sldId id="342"/>
            <p14:sldId id="343"/>
            <p14:sldId id="297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C00000"/>
    <a:srgbClr val="D9B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0" autoAdjust="0"/>
    <p:restoredTop sz="95268" autoAdjust="0"/>
  </p:normalViewPr>
  <p:slideViewPr>
    <p:cSldViewPr snapToGrid="0">
      <p:cViewPr>
        <p:scale>
          <a:sx n="75" d="100"/>
          <a:sy n="75" d="100"/>
        </p:scale>
        <p:origin x="1704" y="71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59F1-706D-408B-B0DB-79E1298A53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6AF39-4FD8-4342-AF11-FBCD719D11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51E7-CA65-4713-9A88-79FEC50BFC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51E7-CA65-4713-9A88-79FEC50BFC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2911885" y="542692"/>
            <a:ext cx="3320231" cy="3207239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 flipH="1">
            <a:off x="-118755" y="2339439"/>
            <a:ext cx="9369631" cy="1002171"/>
          </a:xfrm>
          <a:prstGeom prst="rect">
            <a:avLst/>
          </a:prstGeom>
          <a:solidFill>
            <a:schemeClr val="tx2"/>
          </a:solidFill>
          <a:ln w="57150" cmpd="thickThin">
            <a:solidFill>
              <a:srgbClr val="FFFFCD"/>
            </a:solidFill>
          </a:ln>
        </p:spPr>
        <p:txBody>
          <a:bodyPr wrap="none" lIns="27000" tIns="34290" rIns="27000" bIns="34290" anchor="ctr" anchorCtr="1">
            <a:noAutofit/>
          </a:bodyPr>
          <a:lstStyle/>
          <a:p>
            <a:endParaRPr lang="zh-CN" altLang="en-US" sz="3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47747" y="2593298"/>
            <a:ext cx="4638903" cy="711518"/>
          </a:xfrm>
        </p:spPr>
        <p:txBody>
          <a:bodyPr vert="horz" lIns="68580" tIns="34290" rIns="68580" bIns="34290" rtlCol="0" anchor="ctr">
            <a:noAutofit/>
          </a:bodyPr>
          <a:lstStyle>
            <a:lvl1pPr>
              <a:defRPr lang="zh-CN" altLang="en-US" sz="3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17431" y="2395673"/>
            <a:ext cx="993137" cy="1068543"/>
          </a:xfrm>
          <a:noFill/>
          <a:ln w="57150" cmpd="thickThin">
            <a:noFill/>
          </a:ln>
        </p:spPr>
        <p:txBody>
          <a:bodyPr vert="horz" wrap="none" lIns="0" tIns="0" rIns="0" bIns="0" rtlCol="0" anchor="ctr" anchorCtr="1">
            <a:noAutofit/>
          </a:bodyPr>
          <a:lstStyle>
            <a:lvl1pPr>
              <a:defRPr lang="zh-CN" altLang="en-US" sz="6600" dirty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 defTabSz="685165">
              <a:lnSpc>
                <a:spcPct val="100000"/>
              </a:lnSpc>
            </a:pPr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 build="p">
        <p:tmplLst>
          <p:tmpl lvl="1">
            <p:tnLst>
              <p:par>
                <p:cTn presetID="23" presetClass="entr" presetSubtype="28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4587" y="275546"/>
            <a:ext cx="3943351" cy="490420"/>
          </a:xfrm>
        </p:spPr>
        <p:txBody>
          <a:bodyPr wrap="none" lIns="0" tIns="0" rIns="0" bIns="0" anchor="ctr" anchorCtr="1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screen"/>
          <a:srcRect b="-1"/>
          <a:stretch>
            <a:fillRect/>
          </a:stretch>
        </p:blipFill>
        <p:spPr>
          <a:xfrm>
            <a:off x="-10633" y="700715"/>
            <a:ext cx="442997" cy="17885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22605" y="275483"/>
            <a:ext cx="4820537" cy="562905"/>
          </a:xfrm>
          <a:noFill/>
          <a:ln w="57150" cmpd="thickThin">
            <a:noFill/>
          </a:ln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zh-CN" altLang="en-US" sz="3000" dirty="0">
                <a:solidFill>
                  <a:schemeClr val="tx1"/>
                </a:solidFill>
                <a:latin typeface="+mj-ea"/>
                <a:cs typeface="+mn-cs"/>
              </a:defRPr>
            </a:lvl1pPr>
          </a:lstStyle>
          <a:p>
            <a:pPr marL="0" lvl="0" indent="0" defTabSz="6851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188694" y="464365"/>
            <a:ext cx="2440199" cy="351851"/>
          </a:xfrm>
          <a:noFill/>
          <a:ln w="57150" cmpd="thickThin">
            <a:noFill/>
          </a:ln>
        </p:spPr>
        <p:txBody>
          <a:bodyPr vert="horz" wrap="none" lIns="0" tIns="0" rIns="0" bIns="0" rtlCol="0" anchor="ctr" anchorCtr="0">
            <a:noAutofit/>
          </a:bodyPr>
          <a:lstStyle>
            <a:lvl1pPr marL="171450" indent="-171450">
              <a:buNone/>
              <a:defRPr lang="zh-CN" altLang="en-US" sz="1800" smtClean="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marL="0" lvl="0" indent="0" defTabSz="685165">
              <a:lnSpc>
                <a:spcPct val="100000"/>
              </a:lnSpc>
            </a:pPr>
            <a:r>
              <a:rPr lang="en-US" altLang="zh-CN" dirty="0"/>
              <a:t>1 </a:t>
            </a:r>
            <a:r>
              <a:rPr lang="zh-CN" altLang="en-US" dirty="0"/>
              <a:t>两学一做的背景介绍</a:t>
            </a:r>
            <a:endParaRPr lang="zh-CN" altLang="en-US" dirty="0"/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0" y="923444"/>
            <a:ext cx="9144000" cy="0"/>
          </a:xfrm>
          <a:prstGeom prst="line">
            <a:avLst/>
          </a:prstGeom>
          <a:ln w="508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3" cstate="screen"/>
          <a:srcRect b="-1"/>
          <a:stretch>
            <a:fillRect/>
          </a:stretch>
        </p:blipFill>
        <p:spPr>
          <a:xfrm>
            <a:off x="701778" y="703125"/>
            <a:ext cx="8442222" cy="178853"/>
          </a:xfrm>
          <a:prstGeom prst="rect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180514" y="42016"/>
            <a:ext cx="1000346" cy="1000346"/>
            <a:chOff x="907435" y="177284"/>
            <a:chExt cx="1333795" cy="1333795"/>
          </a:xfrm>
        </p:grpSpPr>
        <p:sp>
          <p:nvSpPr>
            <p:cNvPr id="27" name="椭圆 26"/>
            <p:cNvSpPr/>
            <p:nvPr userDrawn="1"/>
          </p:nvSpPr>
          <p:spPr>
            <a:xfrm>
              <a:off x="980564" y="266603"/>
              <a:ext cx="1187536" cy="11551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907435" y="177284"/>
              <a:ext cx="1333795" cy="1333795"/>
              <a:chOff x="478343" y="55393"/>
              <a:chExt cx="1333795" cy="1333795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78343" y="55393"/>
                <a:ext cx="1333795" cy="1333795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 userDrawn="1"/>
            </p:nvSpPr>
            <p:spPr>
              <a:xfrm>
                <a:off x="658406" y="792476"/>
                <a:ext cx="1126242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>
                    <a:solidFill>
                      <a:schemeClr val="bg1"/>
                    </a:solidFill>
                    <a:latin typeface="汉仪菱心体简" panose="02010609000101010101" pitchFamily="49" charset="-122"/>
                    <a:ea typeface="汉仪菱心体简" panose="02010609000101010101" pitchFamily="49" charset="-122"/>
                  </a:defRPr>
                </a:lvl1pPr>
              </a:lstStyle>
              <a:p>
                <a:r>
                  <a:rPr lang="zh-CN" altLang="en-US" sz="1100" b="1" dirty="0">
                    <a:solidFill>
                      <a:schemeClr val="tx2"/>
                    </a:solidFill>
                    <a:latin typeface="+mj-ea"/>
                    <a:ea typeface="+mj-ea"/>
                  </a:rPr>
                  <a:t>听党指挥</a:t>
                </a:r>
                <a:endParaRPr lang="zh-CN" altLang="en-US" sz="1100" b="1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6"/>
            <a:ext cx="9144000" cy="5142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5" y="347503"/>
            <a:ext cx="774086" cy="69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68345" y="104612"/>
            <a:ext cx="1368152" cy="117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8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FC98-4508-4D04-BD76-708B9F14A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9DA2-3E74-4B65-919F-AFBC4A00B5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tags" Target="../tags/tag1.xml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雷锋PPT网www.lfppt.com"/>
          <p:cNvSpPr/>
          <p:nvPr/>
        </p:nvSpPr>
        <p:spPr>
          <a:xfrm flipH="1">
            <a:off x="-1" y="3037710"/>
            <a:ext cx="9154884" cy="2105791"/>
          </a:xfrm>
          <a:prstGeom prst="rect">
            <a:avLst/>
          </a:prstGeom>
          <a:solidFill>
            <a:schemeClr val="tx2"/>
          </a:solidFill>
          <a:ln w="57150" cmpd="thickThin">
            <a:noFill/>
          </a:ln>
        </p:spPr>
        <p:txBody>
          <a:bodyPr wrap="none" lIns="27000" tIns="34290" rIns="27000" bIns="34290" anchor="ctr" anchorCtr="1">
            <a:noAutofit/>
          </a:bodyPr>
          <a:lstStyle/>
          <a:p>
            <a:endParaRPr lang="zh-CN" altLang="en-US"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4037" y="272035"/>
            <a:ext cx="5623560" cy="807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48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不忘初心，牢记使命</a:t>
            </a:r>
            <a:endParaRPr lang="zh-CN" altLang="en-US" sz="48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43"/>
          <p:cNvSpPr/>
          <p:nvPr/>
        </p:nvSpPr>
        <p:spPr bwMode="auto">
          <a:xfrm>
            <a:off x="275755" y="200363"/>
            <a:ext cx="1078176" cy="970098"/>
          </a:xfrm>
          <a:custGeom>
            <a:avLst/>
            <a:gdLst>
              <a:gd name="T0" fmla="*/ 167 w 390"/>
              <a:gd name="T1" fmla="*/ 3 h 350"/>
              <a:gd name="T2" fmla="*/ 260 w 390"/>
              <a:gd name="T3" fmla="*/ 222 h 350"/>
              <a:gd name="T4" fmla="*/ 151 w 390"/>
              <a:gd name="T5" fmla="*/ 112 h 350"/>
              <a:gd name="T6" fmla="*/ 193 w 390"/>
              <a:gd name="T7" fmla="*/ 71 h 350"/>
              <a:gd name="T8" fmla="*/ 167 w 390"/>
              <a:gd name="T9" fmla="*/ 45 h 350"/>
              <a:gd name="T10" fmla="*/ 114 w 390"/>
              <a:gd name="T11" fmla="*/ 56 h 350"/>
              <a:gd name="T12" fmla="*/ 31 w 390"/>
              <a:gd name="T13" fmla="*/ 138 h 350"/>
              <a:gd name="T14" fmla="*/ 78 w 390"/>
              <a:gd name="T15" fmla="*/ 185 h 350"/>
              <a:gd name="T16" fmla="*/ 109 w 390"/>
              <a:gd name="T17" fmla="*/ 154 h 350"/>
              <a:gd name="T18" fmla="*/ 218 w 390"/>
              <a:gd name="T19" fmla="*/ 264 h 350"/>
              <a:gd name="T20" fmla="*/ 36 w 390"/>
              <a:gd name="T21" fmla="*/ 227 h 350"/>
              <a:gd name="T22" fmla="*/ 10 w 390"/>
              <a:gd name="T23" fmla="*/ 253 h 350"/>
              <a:gd name="T24" fmla="*/ 33 w 390"/>
              <a:gd name="T25" fmla="*/ 283 h 350"/>
              <a:gd name="T26" fmla="*/ 30 w 390"/>
              <a:gd name="T27" fmla="*/ 285 h 350"/>
              <a:gd name="T28" fmla="*/ 25 w 390"/>
              <a:gd name="T29" fmla="*/ 285 h 350"/>
              <a:gd name="T30" fmla="*/ 0 w 390"/>
              <a:gd name="T31" fmla="*/ 311 h 350"/>
              <a:gd name="T32" fmla="*/ 25 w 390"/>
              <a:gd name="T33" fmla="*/ 336 h 350"/>
              <a:gd name="T34" fmla="*/ 52 w 390"/>
              <a:gd name="T35" fmla="*/ 311 h 350"/>
              <a:gd name="T36" fmla="*/ 51 w 390"/>
              <a:gd name="T37" fmla="*/ 306 h 350"/>
              <a:gd name="T38" fmla="*/ 55 w 390"/>
              <a:gd name="T39" fmla="*/ 302 h 350"/>
              <a:gd name="T40" fmla="*/ 260 w 390"/>
              <a:gd name="T41" fmla="*/ 305 h 350"/>
              <a:gd name="T42" fmla="*/ 291 w 390"/>
              <a:gd name="T43" fmla="*/ 336 h 350"/>
              <a:gd name="T44" fmla="*/ 333 w 390"/>
              <a:gd name="T45" fmla="*/ 295 h 350"/>
              <a:gd name="T46" fmla="*/ 302 w 390"/>
              <a:gd name="T47" fmla="*/ 264 h 350"/>
              <a:gd name="T48" fmla="*/ 167 w 390"/>
              <a:gd name="T49" fmla="*/ 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0" h="350">
                <a:moveTo>
                  <a:pt x="167" y="3"/>
                </a:moveTo>
                <a:cubicBezTo>
                  <a:pt x="253" y="35"/>
                  <a:pt x="305" y="138"/>
                  <a:pt x="260" y="22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67" y="45"/>
                  <a:pt x="167" y="45"/>
                  <a:pt x="167" y="45"/>
                </a:cubicBezTo>
                <a:cubicBezTo>
                  <a:pt x="152" y="59"/>
                  <a:pt x="129" y="62"/>
                  <a:pt x="114" y="56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218" y="264"/>
                  <a:pt x="218" y="264"/>
                  <a:pt x="218" y="264"/>
                </a:cubicBezTo>
                <a:cubicBezTo>
                  <a:pt x="165" y="293"/>
                  <a:pt x="91" y="284"/>
                  <a:pt x="36" y="227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18" y="264"/>
                  <a:pt x="25" y="274"/>
                  <a:pt x="33" y="283"/>
                </a:cubicBezTo>
                <a:cubicBezTo>
                  <a:pt x="32" y="283"/>
                  <a:pt x="30" y="285"/>
                  <a:pt x="30" y="285"/>
                </a:cubicBezTo>
                <a:cubicBezTo>
                  <a:pt x="28" y="285"/>
                  <a:pt x="27" y="285"/>
                  <a:pt x="25" y="285"/>
                </a:cubicBezTo>
                <a:cubicBezTo>
                  <a:pt x="11" y="285"/>
                  <a:pt x="0" y="297"/>
                  <a:pt x="0" y="311"/>
                </a:cubicBezTo>
                <a:cubicBezTo>
                  <a:pt x="0" y="325"/>
                  <a:pt x="11" y="336"/>
                  <a:pt x="25" y="336"/>
                </a:cubicBezTo>
                <a:cubicBezTo>
                  <a:pt x="39" y="336"/>
                  <a:pt x="52" y="325"/>
                  <a:pt x="52" y="311"/>
                </a:cubicBezTo>
                <a:cubicBezTo>
                  <a:pt x="52" y="309"/>
                  <a:pt x="51" y="308"/>
                  <a:pt x="51" y="306"/>
                </a:cubicBezTo>
                <a:cubicBezTo>
                  <a:pt x="55" y="302"/>
                  <a:pt x="55" y="302"/>
                  <a:pt x="55" y="302"/>
                </a:cubicBezTo>
                <a:cubicBezTo>
                  <a:pt x="118" y="344"/>
                  <a:pt x="186" y="350"/>
                  <a:pt x="260" y="305"/>
                </a:cubicBezTo>
                <a:cubicBezTo>
                  <a:pt x="291" y="336"/>
                  <a:pt x="291" y="336"/>
                  <a:pt x="291" y="336"/>
                </a:cubicBezTo>
                <a:cubicBezTo>
                  <a:pt x="333" y="295"/>
                  <a:pt x="333" y="295"/>
                  <a:pt x="333" y="295"/>
                </a:cubicBezTo>
                <a:cubicBezTo>
                  <a:pt x="302" y="264"/>
                  <a:pt x="302" y="264"/>
                  <a:pt x="302" y="264"/>
                </a:cubicBezTo>
                <a:cubicBezTo>
                  <a:pt x="390" y="131"/>
                  <a:pt x="273" y="0"/>
                  <a:pt x="167" y="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88628" y="200363"/>
            <a:ext cx="1704109" cy="8946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25861"/>
          <a:stretch>
            <a:fillRect/>
          </a:stretch>
        </p:blipFill>
        <p:spPr>
          <a:xfrm>
            <a:off x="0" y="1294409"/>
            <a:ext cx="9144000" cy="185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IMG_0842"/>
          <p:cNvPicPr>
            <a:picLocks noChangeAspect="1"/>
          </p:cNvPicPr>
          <p:nvPr/>
        </p:nvPicPr>
        <p:blipFill>
          <a:blip r:embed="rId1"/>
          <a:srcRect b="3819"/>
          <a:stretch>
            <a:fillRect/>
          </a:stretch>
        </p:blipFill>
        <p:spPr>
          <a:xfrm>
            <a:off x="83820" y="0"/>
            <a:ext cx="3120390" cy="5108575"/>
          </a:xfrm>
          <a:prstGeom prst="rect">
            <a:avLst/>
          </a:prstGeom>
        </p:spPr>
      </p:pic>
      <p:pic>
        <p:nvPicPr>
          <p:cNvPr id="4" name="1034_442158323491502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04690" y="-34925"/>
            <a:ext cx="289306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0825" y="156210"/>
            <a:ext cx="53670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女排精神：永不放弃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3" name="图片 2" descr="IMG_0844"/>
          <p:cNvPicPr>
            <a:picLocks noChangeAspect="1"/>
          </p:cNvPicPr>
          <p:nvPr/>
        </p:nvPicPr>
        <p:blipFill>
          <a:blip r:embed="rId1"/>
          <a:srcRect b="3097"/>
          <a:stretch>
            <a:fillRect/>
          </a:stretch>
        </p:blipFill>
        <p:spPr>
          <a:xfrm>
            <a:off x="6042660" y="89535"/>
            <a:ext cx="2880360" cy="4964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520" y="1906905"/>
            <a:ext cx="6042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为国争光就是我们的义务和使命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0845"/>
          <p:cNvPicPr>
            <a:picLocks noChangeAspect="1"/>
          </p:cNvPicPr>
          <p:nvPr/>
        </p:nvPicPr>
        <p:blipFill>
          <a:blip r:embed="rId1"/>
          <a:srcRect b="6929"/>
          <a:stretch>
            <a:fillRect/>
          </a:stretch>
        </p:blipFill>
        <p:spPr>
          <a:xfrm>
            <a:off x="63500" y="31750"/>
            <a:ext cx="8900160" cy="5046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6065" y="1084580"/>
            <a:ext cx="84499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女排精神是中国女子排球队顽强战斗、勇敢拼搏精神的总概括。其具体表现为:扎扎实实，勤学苦练，无所畏惧，顽强拼搏，同甘共苦，团结战斗，刻苦钻研，勇攀高峰。她们在世界排球赛中，凭着顽强战斗、勇敢拼搏的精神，五次蝉联世界冠军，为国争光，为人民建功。她们的这种精神，给予全国人民巨大的鼓舞。国务院以及国家体委、共青团中央、全国青联、全国学联和全国妇联号召全国人民向女排学习。从此，女排精神广为传颂，家喻户晓，各行各业的人们在女排精神的激励下，为中华民族腾飞顽强拼搏。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653540" y="230505"/>
            <a:ext cx="567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奋斗是对祖国最好的告白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10884" y="3037710"/>
            <a:ext cx="9144000" cy="2105791"/>
          </a:xfrm>
          <a:prstGeom prst="rect">
            <a:avLst/>
          </a:prstGeom>
          <a:solidFill>
            <a:schemeClr val="tx2"/>
          </a:solidFill>
          <a:ln w="57150" cmpd="thickThin">
            <a:noFill/>
          </a:ln>
        </p:spPr>
        <p:txBody>
          <a:bodyPr wrap="none" lIns="27000" tIns="34290" rIns="27000" bIns="34290" anchor="ctr" anchorCtr="1">
            <a:noAutofit/>
          </a:bodyPr>
          <a:lstStyle/>
          <a:p>
            <a:endParaRPr lang="zh-CN" altLang="en-US" sz="3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5016" y="4057948"/>
            <a:ext cx="6389914" cy="393620"/>
          </a:xfrm>
          <a:prstGeom prst="hexagon">
            <a:avLst>
              <a:gd name="adj" fmla="val 52655"/>
              <a:gd name="vf" fmla="val 115470"/>
            </a:avLst>
          </a:prstGeom>
          <a:solidFill>
            <a:schemeClr val="accent1"/>
          </a:solidFill>
          <a:ln w="57150" cmpd="thickThin">
            <a:solidFill>
              <a:schemeClr val="tx2"/>
            </a:solidFill>
          </a:ln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cs typeface="+mn-ea"/>
                <a:sym typeface="+mn-lt"/>
              </a:rPr>
              <a:t>热烈庆祝建国</a:t>
            </a:r>
            <a:r>
              <a:rPr lang="en-US" altLang="zh-CN" sz="2400" b="1" dirty="0">
                <a:cs typeface="+mn-ea"/>
                <a:sym typeface="+mn-lt"/>
              </a:rPr>
              <a:t>70</a:t>
            </a:r>
            <a:r>
              <a:rPr lang="zh-CN" altLang="en-US" sz="2400" b="1" dirty="0">
                <a:cs typeface="+mn-ea"/>
                <a:sym typeface="+mn-lt"/>
              </a:rPr>
              <a:t>周年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" name="Freeform 43"/>
          <p:cNvSpPr/>
          <p:nvPr/>
        </p:nvSpPr>
        <p:spPr bwMode="auto">
          <a:xfrm>
            <a:off x="275755" y="200363"/>
            <a:ext cx="1078176" cy="970098"/>
          </a:xfrm>
          <a:custGeom>
            <a:avLst/>
            <a:gdLst>
              <a:gd name="T0" fmla="*/ 167 w 390"/>
              <a:gd name="T1" fmla="*/ 3 h 350"/>
              <a:gd name="T2" fmla="*/ 260 w 390"/>
              <a:gd name="T3" fmla="*/ 222 h 350"/>
              <a:gd name="T4" fmla="*/ 151 w 390"/>
              <a:gd name="T5" fmla="*/ 112 h 350"/>
              <a:gd name="T6" fmla="*/ 193 w 390"/>
              <a:gd name="T7" fmla="*/ 71 h 350"/>
              <a:gd name="T8" fmla="*/ 167 w 390"/>
              <a:gd name="T9" fmla="*/ 45 h 350"/>
              <a:gd name="T10" fmla="*/ 114 w 390"/>
              <a:gd name="T11" fmla="*/ 56 h 350"/>
              <a:gd name="T12" fmla="*/ 31 w 390"/>
              <a:gd name="T13" fmla="*/ 138 h 350"/>
              <a:gd name="T14" fmla="*/ 78 w 390"/>
              <a:gd name="T15" fmla="*/ 185 h 350"/>
              <a:gd name="T16" fmla="*/ 109 w 390"/>
              <a:gd name="T17" fmla="*/ 154 h 350"/>
              <a:gd name="T18" fmla="*/ 218 w 390"/>
              <a:gd name="T19" fmla="*/ 264 h 350"/>
              <a:gd name="T20" fmla="*/ 36 w 390"/>
              <a:gd name="T21" fmla="*/ 227 h 350"/>
              <a:gd name="T22" fmla="*/ 10 w 390"/>
              <a:gd name="T23" fmla="*/ 253 h 350"/>
              <a:gd name="T24" fmla="*/ 33 w 390"/>
              <a:gd name="T25" fmla="*/ 283 h 350"/>
              <a:gd name="T26" fmla="*/ 30 w 390"/>
              <a:gd name="T27" fmla="*/ 285 h 350"/>
              <a:gd name="T28" fmla="*/ 25 w 390"/>
              <a:gd name="T29" fmla="*/ 285 h 350"/>
              <a:gd name="T30" fmla="*/ 0 w 390"/>
              <a:gd name="T31" fmla="*/ 311 h 350"/>
              <a:gd name="T32" fmla="*/ 25 w 390"/>
              <a:gd name="T33" fmla="*/ 336 h 350"/>
              <a:gd name="T34" fmla="*/ 52 w 390"/>
              <a:gd name="T35" fmla="*/ 311 h 350"/>
              <a:gd name="T36" fmla="*/ 51 w 390"/>
              <a:gd name="T37" fmla="*/ 306 h 350"/>
              <a:gd name="T38" fmla="*/ 55 w 390"/>
              <a:gd name="T39" fmla="*/ 302 h 350"/>
              <a:gd name="T40" fmla="*/ 260 w 390"/>
              <a:gd name="T41" fmla="*/ 305 h 350"/>
              <a:gd name="T42" fmla="*/ 291 w 390"/>
              <a:gd name="T43" fmla="*/ 336 h 350"/>
              <a:gd name="T44" fmla="*/ 333 w 390"/>
              <a:gd name="T45" fmla="*/ 295 h 350"/>
              <a:gd name="T46" fmla="*/ 302 w 390"/>
              <a:gd name="T47" fmla="*/ 264 h 350"/>
              <a:gd name="T48" fmla="*/ 167 w 390"/>
              <a:gd name="T49" fmla="*/ 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0" h="350">
                <a:moveTo>
                  <a:pt x="167" y="3"/>
                </a:moveTo>
                <a:cubicBezTo>
                  <a:pt x="253" y="35"/>
                  <a:pt x="305" y="138"/>
                  <a:pt x="260" y="22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67" y="45"/>
                  <a:pt x="167" y="45"/>
                  <a:pt x="167" y="45"/>
                </a:cubicBezTo>
                <a:cubicBezTo>
                  <a:pt x="152" y="59"/>
                  <a:pt x="129" y="62"/>
                  <a:pt x="114" y="56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218" y="264"/>
                  <a:pt x="218" y="264"/>
                  <a:pt x="218" y="264"/>
                </a:cubicBezTo>
                <a:cubicBezTo>
                  <a:pt x="165" y="293"/>
                  <a:pt x="91" y="284"/>
                  <a:pt x="36" y="227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18" y="264"/>
                  <a:pt x="25" y="274"/>
                  <a:pt x="33" y="283"/>
                </a:cubicBezTo>
                <a:cubicBezTo>
                  <a:pt x="32" y="283"/>
                  <a:pt x="30" y="285"/>
                  <a:pt x="30" y="285"/>
                </a:cubicBezTo>
                <a:cubicBezTo>
                  <a:pt x="28" y="285"/>
                  <a:pt x="27" y="285"/>
                  <a:pt x="25" y="285"/>
                </a:cubicBezTo>
                <a:cubicBezTo>
                  <a:pt x="11" y="285"/>
                  <a:pt x="0" y="297"/>
                  <a:pt x="0" y="311"/>
                </a:cubicBezTo>
                <a:cubicBezTo>
                  <a:pt x="0" y="325"/>
                  <a:pt x="11" y="336"/>
                  <a:pt x="25" y="336"/>
                </a:cubicBezTo>
                <a:cubicBezTo>
                  <a:pt x="39" y="336"/>
                  <a:pt x="52" y="325"/>
                  <a:pt x="52" y="311"/>
                </a:cubicBezTo>
                <a:cubicBezTo>
                  <a:pt x="52" y="309"/>
                  <a:pt x="51" y="308"/>
                  <a:pt x="51" y="306"/>
                </a:cubicBezTo>
                <a:cubicBezTo>
                  <a:pt x="55" y="302"/>
                  <a:pt x="55" y="302"/>
                  <a:pt x="55" y="302"/>
                </a:cubicBezTo>
                <a:cubicBezTo>
                  <a:pt x="118" y="344"/>
                  <a:pt x="186" y="350"/>
                  <a:pt x="260" y="305"/>
                </a:cubicBezTo>
                <a:cubicBezTo>
                  <a:pt x="291" y="336"/>
                  <a:pt x="291" y="336"/>
                  <a:pt x="291" y="336"/>
                </a:cubicBezTo>
                <a:cubicBezTo>
                  <a:pt x="333" y="295"/>
                  <a:pt x="333" y="295"/>
                  <a:pt x="333" y="295"/>
                </a:cubicBezTo>
                <a:cubicBezTo>
                  <a:pt x="302" y="264"/>
                  <a:pt x="302" y="264"/>
                  <a:pt x="302" y="264"/>
                </a:cubicBezTo>
                <a:cubicBezTo>
                  <a:pt x="390" y="131"/>
                  <a:pt x="273" y="0"/>
                  <a:pt x="167" y="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88628" y="200363"/>
            <a:ext cx="1704109" cy="894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t="25861"/>
          <a:stretch>
            <a:fillRect/>
          </a:stretch>
        </p:blipFill>
        <p:spPr>
          <a:xfrm>
            <a:off x="0" y="1294409"/>
            <a:ext cx="9144000" cy="185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p="http://schemas.openxmlformats.org/presentationml/2006/main">
  <p:tag name="KSO_WM_MEDIACOVER_FLAG" val="1"/>
</p:tagLst>
</file>

<file path=ppt/theme/theme1.xml><?xml version="1.0" encoding="utf-8"?>
<a:theme xmlns:a="http://schemas.openxmlformats.org/drawingml/2006/main" name="Office 主题">
  <a:themeElements>
    <a:clrScheme name="红色长城">
      <a:dk1>
        <a:sysClr val="windowText" lastClr="000000"/>
      </a:dk1>
      <a:lt1>
        <a:sysClr val="window" lastClr="FFFFFF"/>
      </a:lt1>
      <a:dk2>
        <a:srgbClr val="C00000"/>
      </a:dk2>
      <a:lt2>
        <a:srgbClr val="D9B028"/>
      </a:lt2>
      <a:accent1>
        <a:srgbClr val="FFFFCD"/>
      </a:accent1>
      <a:accent2>
        <a:srgbClr val="FF0000"/>
      </a:accent2>
      <a:accent3>
        <a:srgbClr val="37A76F"/>
      </a:accent3>
      <a:accent4>
        <a:srgbClr val="44C1A3"/>
      </a:accent4>
      <a:accent5>
        <a:srgbClr val="00B0F0"/>
      </a:accent5>
      <a:accent6>
        <a:srgbClr val="FFCC00"/>
      </a:accent6>
      <a:hlink>
        <a:srgbClr val="EE7B08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全屏显示(16:9)</PresentationFormat>
  <Paragraphs>12</Paragraphs>
  <Slides>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汉仪菱心体简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雷锋PPT网www.lfppt.com</Company>
  <LinksUpToDate>false</LinksUpToDate>
  <SharedDoc>false</SharedDoc>
  <HyperlinksChanged>false</HyperlinksChanged>
  <AppVersion>14.0000</AppVersion>
  <HyperlinkBase>雷锋PPT网www.lfppt.com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keywords>雷锋PPT网www.lfppt.com</cp:keywords>
  <dc:description>雷锋PPT网www.lfppt.com</dc:description>
  <dc:subject>雷锋PPT网www.lfppt.com</dc:subject>
  <cp:category>雷锋PPT网www.lfppt.com</cp:category>
  <cp:lastModifiedBy>aa</cp:lastModifiedBy>
  <cp:revision>76</cp:revision>
  <dcterms:created xsi:type="dcterms:W3CDTF">2016-05-02T10:34:00Z</dcterms:created>
  <dcterms:modified xsi:type="dcterms:W3CDTF">2019-09-29T05:49:29Z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